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Inter Bold" charset="1" panose="020B08020300000000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6727" y="1379220"/>
            <a:ext cx="17714547" cy="8626370"/>
            <a:chOff x="0" y="0"/>
            <a:chExt cx="4665560" cy="22719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65560" cy="2271966"/>
            </a:xfrm>
            <a:custGeom>
              <a:avLst/>
              <a:gdLst/>
              <a:ahLst/>
              <a:cxnLst/>
              <a:rect r="r" b="b" t="t" l="l"/>
              <a:pathLst>
                <a:path h="2271966" w="4665560">
                  <a:moveTo>
                    <a:pt x="20978" y="0"/>
                  </a:moveTo>
                  <a:lnTo>
                    <a:pt x="4644582" y="0"/>
                  </a:lnTo>
                  <a:cubicBezTo>
                    <a:pt x="4656168" y="0"/>
                    <a:pt x="4665560" y="9392"/>
                    <a:pt x="4665560" y="20978"/>
                  </a:cubicBezTo>
                  <a:lnTo>
                    <a:pt x="4665560" y="2250988"/>
                  </a:lnTo>
                  <a:cubicBezTo>
                    <a:pt x="4665560" y="2262574"/>
                    <a:pt x="4656168" y="2271966"/>
                    <a:pt x="4644582" y="2271966"/>
                  </a:cubicBezTo>
                  <a:lnTo>
                    <a:pt x="20978" y="2271966"/>
                  </a:lnTo>
                  <a:cubicBezTo>
                    <a:pt x="9392" y="2271966"/>
                    <a:pt x="0" y="2262574"/>
                    <a:pt x="0" y="2250988"/>
                  </a:cubicBezTo>
                  <a:lnTo>
                    <a:pt x="0" y="20978"/>
                  </a:lnTo>
                  <a:cubicBezTo>
                    <a:pt x="0" y="9392"/>
                    <a:pt x="9392" y="0"/>
                    <a:pt x="20978" y="0"/>
                  </a:cubicBezTo>
                  <a:close/>
                </a:path>
              </a:pathLst>
            </a:custGeom>
            <a:solidFill>
              <a:srgbClr val="3740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4665560" cy="2281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81000" y="2289283"/>
            <a:ext cx="3411047" cy="5057994"/>
            <a:chOff x="0" y="0"/>
            <a:chExt cx="898383" cy="13321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8383" cy="1332147"/>
            </a:xfrm>
            <a:custGeom>
              <a:avLst/>
              <a:gdLst/>
              <a:ahLst/>
              <a:cxnLst/>
              <a:rect r="r" b="b" t="t" l="l"/>
              <a:pathLst>
                <a:path h="1332147" w="898383">
                  <a:moveTo>
                    <a:pt x="90786" y="0"/>
                  </a:moveTo>
                  <a:lnTo>
                    <a:pt x="807596" y="0"/>
                  </a:lnTo>
                  <a:cubicBezTo>
                    <a:pt x="831674" y="0"/>
                    <a:pt x="854766" y="9565"/>
                    <a:pt x="871792" y="26591"/>
                  </a:cubicBezTo>
                  <a:cubicBezTo>
                    <a:pt x="888818" y="43616"/>
                    <a:pt x="898383" y="66708"/>
                    <a:pt x="898383" y="90786"/>
                  </a:cubicBezTo>
                  <a:lnTo>
                    <a:pt x="898383" y="1241360"/>
                  </a:lnTo>
                  <a:cubicBezTo>
                    <a:pt x="898383" y="1265438"/>
                    <a:pt x="888818" y="1288530"/>
                    <a:pt x="871792" y="1305556"/>
                  </a:cubicBezTo>
                  <a:cubicBezTo>
                    <a:pt x="854766" y="1322582"/>
                    <a:pt x="831674" y="1332147"/>
                    <a:pt x="807596" y="1332147"/>
                  </a:cubicBezTo>
                  <a:lnTo>
                    <a:pt x="90786" y="1332147"/>
                  </a:lnTo>
                  <a:cubicBezTo>
                    <a:pt x="40646" y="1332147"/>
                    <a:pt x="0" y="1291500"/>
                    <a:pt x="0" y="1241360"/>
                  </a:cubicBezTo>
                  <a:lnTo>
                    <a:pt x="0" y="90786"/>
                  </a:lnTo>
                  <a:cubicBezTo>
                    <a:pt x="0" y="66708"/>
                    <a:pt x="9565" y="43616"/>
                    <a:pt x="26591" y="26591"/>
                  </a:cubicBezTo>
                  <a:cubicBezTo>
                    <a:pt x="43616" y="9565"/>
                    <a:pt x="66708" y="0"/>
                    <a:pt x="907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98383" cy="1341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81000" y="8256956"/>
            <a:ext cx="8715616" cy="1651743"/>
            <a:chOff x="0" y="0"/>
            <a:chExt cx="2295471" cy="4350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95471" cy="435027"/>
            </a:xfrm>
            <a:custGeom>
              <a:avLst/>
              <a:gdLst/>
              <a:ahLst/>
              <a:cxnLst/>
              <a:rect r="r" b="b" t="t" l="l"/>
              <a:pathLst>
                <a:path h="435027" w="2295471">
                  <a:moveTo>
                    <a:pt x="35531" y="0"/>
                  </a:moveTo>
                  <a:lnTo>
                    <a:pt x="2259940" y="0"/>
                  </a:lnTo>
                  <a:cubicBezTo>
                    <a:pt x="2269363" y="0"/>
                    <a:pt x="2278401" y="3743"/>
                    <a:pt x="2285064" y="10407"/>
                  </a:cubicBezTo>
                  <a:cubicBezTo>
                    <a:pt x="2291728" y="17070"/>
                    <a:pt x="2295471" y="26108"/>
                    <a:pt x="2295471" y="35531"/>
                  </a:cubicBezTo>
                  <a:lnTo>
                    <a:pt x="2295471" y="399496"/>
                  </a:lnTo>
                  <a:cubicBezTo>
                    <a:pt x="2295471" y="419119"/>
                    <a:pt x="2279563" y="435027"/>
                    <a:pt x="2259940" y="435027"/>
                  </a:cubicBezTo>
                  <a:lnTo>
                    <a:pt x="35531" y="435027"/>
                  </a:lnTo>
                  <a:cubicBezTo>
                    <a:pt x="26108" y="435027"/>
                    <a:pt x="17070" y="431284"/>
                    <a:pt x="10407" y="424620"/>
                  </a:cubicBezTo>
                  <a:cubicBezTo>
                    <a:pt x="3743" y="417957"/>
                    <a:pt x="0" y="408919"/>
                    <a:pt x="0" y="399496"/>
                  </a:cubicBezTo>
                  <a:lnTo>
                    <a:pt x="0" y="35531"/>
                  </a:lnTo>
                  <a:cubicBezTo>
                    <a:pt x="0" y="26108"/>
                    <a:pt x="3743" y="17070"/>
                    <a:pt x="10407" y="10407"/>
                  </a:cubicBezTo>
                  <a:cubicBezTo>
                    <a:pt x="17070" y="3743"/>
                    <a:pt x="26108" y="0"/>
                    <a:pt x="3553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2295471" cy="4445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191384" y="8256956"/>
            <a:ext cx="8715616" cy="1651743"/>
            <a:chOff x="0" y="0"/>
            <a:chExt cx="2295471" cy="43502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95471" cy="435027"/>
            </a:xfrm>
            <a:custGeom>
              <a:avLst/>
              <a:gdLst/>
              <a:ahLst/>
              <a:cxnLst/>
              <a:rect r="r" b="b" t="t" l="l"/>
              <a:pathLst>
                <a:path h="435027" w="2295471">
                  <a:moveTo>
                    <a:pt x="35531" y="0"/>
                  </a:moveTo>
                  <a:lnTo>
                    <a:pt x="2259940" y="0"/>
                  </a:lnTo>
                  <a:cubicBezTo>
                    <a:pt x="2269363" y="0"/>
                    <a:pt x="2278401" y="3743"/>
                    <a:pt x="2285064" y="10407"/>
                  </a:cubicBezTo>
                  <a:cubicBezTo>
                    <a:pt x="2291728" y="17070"/>
                    <a:pt x="2295471" y="26108"/>
                    <a:pt x="2295471" y="35531"/>
                  </a:cubicBezTo>
                  <a:lnTo>
                    <a:pt x="2295471" y="399496"/>
                  </a:lnTo>
                  <a:cubicBezTo>
                    <a:pt x="2295471" y="419119"/>
                    <a:pt x="2279563" y="435027"/>
                    <a:pt x="2259940" y="435027"/>
                  </a:cubicBezTo>
                  <a:lnTo>
                    <a:pt x="35531" y="435027"/>
                  </a:lnTo>
                  <a:cubicBezTo>
                    <a:pt x="26108" y="435027"/>
                    <a:pt x="17070" y="431284"/>
                    <a:pt x="10407" y="424620"/>
                  </a:cubicBezTo>
                  <a:cubicBezTo>
                    <a:pt x="3743" y="417957"/>
                    <a:pt x="0" y="408919"/>
                    <a:pt x="0" y="399496"/>
                  </a:cubicBezTo>
                  <a:lnTo>
                    <a:pt x="0" y="35531"/>
                  </a:lnTo>
                  <a:cubicBezTo>
                    <a:pt x="0" y="26108"/>
                    <a:pt x="3743" y="17070"/>
                    <a:pt x="10407" y="10407"/>
                  </a:cubicBezTo>
                  <a:cubicBezTo>
                    <a:pt x="17070" y="3743"/>
                    <a:pt x="26108" y="0"/>
                    <a:pt x="3553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2295471" cy="4445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415965" y="2289283"/>
            <a:ext cx="3411047" cy="5057994"/>
            <a:chOff x="0" y="0"/>
            <a:chExt cx="898383" cy="13321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98383" cy="1332147"/>
            </a:xfrm>
            <a:custGeom>
              <a:avLst/>
              <a:gdLst/>
              <a:ahLst/>
              <a:cxnLst/>
              <a:rect r="r" b="b" t="t" l="l"/>
              <a:pathLst>
                <a:path h="1332147" w="898383">
                  <a:moveTo>
                    <a:pt x="90786" y="0"/>
                  </a:moveTo>
                  <a:lnTo>
                    <a:pt x="807596" y="0"/>
                  </a:lnTo>
                  <a:cubicBezTo>
                    <a:pt x="831674" y="0"/>
                    <a:pt x="854766" y="9565"/>
                    <a:pt x="871792" y="26591"/>
                  </a:cubicBezTo>
                  <a:cubicBezTo>
                    <a:pt x="888818" y="43616"/>
                    <a:pt x="898383" y="66708"/>
                    <a:pt x="898383" y="90786"/>
                  </a:cubicBezTo>
                  <a:lnTo>
                    <a:pt x="898383" y="1241360"/>
                  </a:lnTo>
                  <a:cubicBezTo>
                    <a:pt x="898383" y="1265438"/>
                    <a:pt x="888818" y="1288530"/>
                    <a:pt x="871792" y="1305556"/>
                  </a:cubicBezTo>
                  <a:cubicBezTo>
                    <a:pt x="854766" y="1322582"/>
                    <a:pt x="831674" y="1332147"/>
                    <a:pt x="807596" y="1332147"/>
                  </a:cubicBezTo>
                  <a:lnTo>
                    <a:pt x="90786" y="1332147"/>
                  </a:lnTo>
                  <a:cubicBezTo>
                    <a:pt x="40646" y="1332147"/>
                    <a:pt x="0" y="1291500"/>
                    <a:pt x="0" y="1241360"/>
                  </a:cubicBezTo>
                  <a:lnTo>
                    <a:pt x="0" y="90786"/>
                  </a:lnTo>
                  <a:cubicBezTo>
                    <a:pt x="0" y="66708"/>
                    <a:pt x="9565" y="43616"/>
                    <a:pt x="26591" y="26591"/>
                  </a:cubicBezTo>
                  <a:cubicBezTo>
                    <a:pt x="43616" y="9565"/>
                    <a:pt x="66708" y="0"/>
                    <a:pt x="9078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898383" cy="1341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534637" y="2289283"/>
            <a:ext cx="3372363" cy="5057994"/>
            <a:chOff x="0" y="0"/>
            <a:chExt cx="888194" cy="13321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88194" cy="1332147"/>
            </a:xfrm>
            <a:custGeom>
              <a:avLst/>
              <a:gdLst/>
              <a:ahLst/>
              <a:cxnLst/>
              <a:rect r="r" b="b" t="t" l="l"/>
              <a:pathLst>
                <a:path h="1332147" w="888194">
                  <a:moveTo>
                    <a:pt x="91828" y="0"/>
                  </a:moveTo>
                  <a:lnTo>
                    <a:pt x="796367" y="0"/>
                  </a:lnTo>
                  <a:cubicBezTo>
                    <a:pt x="847082" y="0"/>
                    <a:pt x="888194" y="41113"/>
                    <a:pt x="888194" y="91828"/>
                  </a:cubicBezTo>
                  <a:lnTo>
                    <a:pt x="888194" y="1240319"/>
                  </a:lnTo>
                  <a:cubicBezTo>
                    <a:pt x="888194" y="1291034"/>
                    <a:pt x="847082" y="1332147"/>
                    <a:pt x="796367" y="1332147"/>
                  </a:cubicBezTo>
                  <a:lnTo>
                    <a:pt x="91828" y="1332147"/>
                  </a:lnTo>
                  <a:cubicBezTo>
                    <a:pt x="41113" y="1332147"/>
                    <a:pt x="0" y="1291034"/>
                    <a:pt x="0" y="1240319"/>
                  </a:cubicBezTo>
                  <a:lnTo>
                    <a:pt x="0" y="91828"/>
                  </a:lnTo>
                  <a:cubicBezTo>
                    <a:pt x="0" y="41113"/>
                    <a:pt x="41113" y="0"/>
                    <a:pt x="9182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888194" cy="1341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899253" y="2289283"/>
            <a:ext cx="3411047" cy="2102175"/>
            <a:chOff x="0" y="0"/>
            <a:chExt cx="898383" cy="55365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98383" cy="553659"/>
            </a:xfrm>
            <a:custGeom>
              <a:avLst/>
              <a:gdLst/>
              <a:ahLst/>
              <a:cxnLst/>
              <a:rect r="r" b="b" t="t" l="l"/>
              <a:pathLst>
                <a:path h="553659" w="898383">
                  <a:moveTo>
                    <a:pt x="90786" y="0"/>
                  </a:moveTo>
                  <a:lnTo>
                    <a:pt x="807596" y="0"/>
                  </a:lnTo>
                  <a:cubicBezTo>
                    <a:pt x="831674" y="0"/>
                    <a:pt x="854766" y="9565"/>
                    <a:pt x="871792" y="26591"/>
                  </a:cubicBezTo>
                  <a:cubicBezTo>
                    <a:pt x="888818" y="43616"/>
                    <a:pt x="898383" y="66708"/>
                    <a:pt x="898383" y="90786"/>
                  </a:cubicBezTo>
                  <a:lnTo>
                    <a:pt x="898383" y="462873"/>
                  </a:lnTo>
                  <a:cubicBezTo>
                    <a:pt x="898383" y="513013"/>
                    <a:pt x="857736" y="553659"/>
                    <a:pt x="807596" y="553659"/>
                  </a:cubicBezTo>
                  <a:lnTo>
                    <a:pt x="90786" y="553659"/>
                  </a:lnTo>
                  <a:cubicBezTo>
                    <a:pt x="40646" y="553659"/>
                    <a:pt x="0" y="513013"/>
                    <a:pt x="0" y="462873"/>
                  </a:cubicBezTo>
                  <a:lnTo>
                    <a:pt x="0" y="90786"/>
                  </a:lnTo>
                  <a:cubicBezTo>
                    <a:pt x="0" y="66708"/>
                    <a:pt x="9565" y="43616"/>
                    <a:pt x="26591" y="26591"/>
                  </a:cubicBezTo>
                  <a:cubicBezTo>
                    <a:pt x="43616" y="9565"/>
                    <a:pt x="66708" y="0"/>
                    <a:pt x="9078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98383" cy="563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922262" y="2289283"/>
            <a:ext cx="3507601" cy="2102175"/>
            <a:chOff x="0" y="0"/>
            <a:chExt cx="923812" cy="55365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3813" cy="553659"/>
            </a:xfrm>
            <a:custGeom>
              <a:avLst/>
              <a:gdLst/>
              <a:ahLst/>
              <a:cxnLst/>
              <a:rect r="r" b="b" t="t" l="l"/>
              <a:pathLst>
                <a:path h="553659" w="923813">
                  <a:moveTo>
                    <a:pt x="88287" y="0"/>
                  </a:moveTo>
                  <a:lnTo>
                    <a:pt x="835525" y="0"/>
                  </a:lnTo>
                  <a:cubicBezTo>
                    <a:pt x="884285" y="0"/>
                    <a:pt x="923813" y="39528"/>
                    <a:pt x="923813" y="88287"/>
                  </a:cubicBezTo>
                  <a:lnTo>
                    <a:pt x="923813" y="465372"/>
                  </a:lnTo>
                  <a:cubicBezTo>
                    <a:pt x="923813" y="488787"/>
                    <a:pt x="914511" y="511243"/>
                    <a:pt x="897954" y="527800"/>
                  </a:cubicBezTo>
                  <a:cubicBezTo>
                    <a:pt x="881397" y="544358"/>
                    <a:pt x="858940" y="553659"/>
                    <a:pt x="835525" y="553659"/>
                  </a:cubicBezTo>
                  <a:lnTo>
                    <a:pt x="88287" y="553659"/>
                  </a:lnTo>
                  <a:cubicBezTo>
                    <a:pt x="64872" y="553659"/>
                    <a:pt x="42416" y="544358"/>
                    <a:pt x="25859" y="527800"/>
                  </a:cubicBezTo>
                  <a:cubicBezTo>
                    <a:pt x="9302" y="511243"/>
                    <a:pt x="0" y="488787"/>
                    <a:pt x="0" y="465372"/>
                  </a:cubicBezTo>
                  <a:lnTo>
                    <a:pt x="0" y="88287"/>
                  </a:lnTo>
                  <a:cubicBezTo>
                    <a:pt x="0" y="64872"/>
                    <a:pt x="9302" y="42416"/>
                    <a:pt x="25859" y="25859"/>
                  </a:cubicBezTo>
                  <a:cubicBezTo>
                    <a:pt x="42416" y="9302"/>
                    <a:pt x="64872" y="0"/>
                    <a:pt x="8828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923812" cy="563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922262" y="5304794"/>
            <a:ext cx="3507601" cy="2046990"/>
            <a:chOff x="0" y="0"/>
            <a:chExt cx="923812" cy="53912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23813" cy="539125"/>
            </a:xfrm>
            <a:custGeom>
              <a:avLst/>
              <a:gdLst/>
              <a:ahLst/>
              <a:cxnLst/>
              <a:rect r="r" b="b" t="t" l="l"/>
              <a:pathLst>
                <a:path h="539125" w="923813">
                  <a:moveTo>
                    <a:pt x="88287" y="0"/>
                  </a:moveTo>
                  <a:lnTo>
                    <a:pt x="835525" y="0"/>
                  </a:lnTo>
                  <a:cubicBezTo>
                    <a:pt x="884285" y="0"/>
                    <a:pt x="923813" y="39528"/>
                    <a:pt x="923813" y="88287"/>
                  </a:cubicBezTo>
                  <a:lnTo>
                    <a:pt x="923813" y="450837"/>
                  </a:lnTo>
                  <a:cubicBezTo>
                    <a:pt x="923813" y="474253"/>
                    <a:pt x="914511" y="496709"/>
                    <a:pt x="897954" y="513266"/>
                  </a:cubicBezTo>
                  <a:cubicBezTo>
                    <a:pt x="881397" y="529823"/>
                    <a:pt x="858940" y="539125"/>
                    <a:pt x="835525" y="539125"/>
                  </a:cubicBezTo>
                  <a:lnTo>
                    <a:pt x="88287" y="539125"/>
                  </a:lnTo>
                  <a:cubicBezTo>
                    <a:pt x="64872" y="539125"/>
                    <a:pt x="42416" y="529823"/>
                    <a:pt x="25859" y="513266"/>
                  </a:cubicBezTo>
                  <a:cubicBezTo>
                    <a:pt x="9302" y="496709"/>
                    <a:pt x="0" y="474253"/>
                    <a:pt x="0" y="450837"/>
                  </a:cubicBezTo>
                  <a:lnTo>
                    <a:pt x="0" y="88287"/>
                  </a:lnTo>
                  <a:cubicBezTo>
                    <a:pt x="0" y="64872"/>
                    <a:pt x="9302" y="42416"/>
                    <a:pt x="25859" y="25859"/>
                  </a:cubicBezTo>
                  <a:cubicBezTo>
                    <a:pt x="42416" y="9302"/>
                    <a:pt x="64872" y="0"/>
                    <a:pt x="8828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923812" cy="54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3899253" y="5304794"/>
            <a:ext cx="3411047" cy="2046990"/>
            <a:chOff x="0" y="0"/>
            <a:chExt cx="898383" cy="53912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98383" cy="539125"/>
            </a:xfrm>
            <a:custGeom>
              <a:avLst/>
              <a:gdLst/>
              <a:ahLst/>
              <a:cxnLst/>
              <a:rect r="r" b="b" t="t" l="l"/>
              <a:pathLst>
                <a:path h="539125" w="898383">
                  <a:moveTo>
                    <a:pt x="90786" y="0"/>
                  </a:moveTo>
                  <a:lnTo>
                    <a:pt x="807596" y="0"/>
                  </a:lnTo>
                  <a:cubicBezTo>
                    <a:pt x="831674" y="0"/>
                    <a:pt x="854766" y="9565"/>
                    <a:pt x="871792" y="26591"/>
                  </a:cubicBezTo>
                  <a:cubicBezTo>
                    <a:pt x="888818" y="43616"/>
                    <a:pt x="898383" y="66708"/>
                    <a:pt x="898383" y="90786"/>
                  </a:cubicBezTo>
                  <a:lnTo>
                    <a:pt x="898383" y="448338"/>
                  </a:lnTo>
                  <a:cubicBezTo>
                    <a:pt x="898383" y="498478"/>
                    <a:pt x="857736" y="539125"/>
                    <a:pt x="807596" y="539125"/>
                  </a:cubicBezTo>
                  <a:lnTo>
                    <a:pt x="90786" y="539125"/>
                  </a:lnTo>
                  <a:cubicBezTo>
                    <a:pt x="66708" y="539125"/>
                    <a:pt x="43616" y="529560"/>
                    <a:pt x="26591" y="512534"/>
                  </a:cubicBezTo>
                  <a:cubicBezTo>
                    <a:pt x="9565" y="495508"/>
                    <a:pt x="0" y="472416"/>
                    <a:pt x="0" y="448338"/>
                  </a:cubicBezTo>
                  <a:lnTo>
                    <a:pt x="0" y="90786"/>
                  </a:lnTo>
                  <a:cubicBezTo>
                    <a:pt x="0" y="66708"/>
                    <a:pt x="9565" y="43616"/>
                    <a:pt x="26591" y="26591"/>
                  </a:cubicBezTo>
                  <a:cubicBezTo>
                    <a:pt x="43616" y="9565"/>
                    <a:pt x="66708" y="0"/>
                    <a:pt x="9078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898383" cy="54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1000" y="1474492"/>
            <a:ext cx="3411047" cy="719541"/>
            <a:chOff x="0" y="0"/>
            <a:chExt cx="1926576" cy="4064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926576" cy="406400"/>
            </a:xfrm>
            <a:custGeom>
              <a:avLst/>
              <a:gdLst/>
              <a:ahLst/>
              <a:cxnLst/>
              <a:rect r="r" b="b" t="t" l="l"/>
              <a:pathLst>
                <a:path h="406400" w="1926576">
                  <a:moveTo>
                    <a:pt x="1723376" y="0"/>
                  </a:moveTo>
                  <a:cubicBezTo>
                    <a:pt x="1835600" y="0"/>
                    <a:pt x="1926576" y="90976"/>
                    <a:pt x="1926576" y="203200"/>
                  </a:cubicBezTo>
                  <a:cubicBezTo>
                    <a:pt x="1926576" y="315424"/>
                    <a:pt x="1835600" y="406400"/>
                    <a:pt x="172337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23376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1926576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381000" y="7439240"/>
            <a:ext cx="8715616" cy="719541"/>
            <a:chOff x="0" y="0"/>
            <a:chExt cx="4922622" cy="4064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922622" cy="406400"/>
            </a:xfrm>
            <a:custGeom>
              <a:avLst/>
              <a:gdLst/>
              <a:ahLst/>
              <a:cxnLst/>
              <a:rect r="r" b="b" t="t" l="l"/>
              <a:pathLst>
                <a:path h="406400" w="4922622">
                  <a:moveTo>
                    <a:pt x="4719422" y="0"/>
                  </a:moveTo>
                  <a:cubicBezTo>
                    <a:pt x="4831646" y="0"/>
                    <a:pt x="4922622" y="90976"/>
                    <a:pt x="4922622" y="203200"/>
                  </a:cubicBezTo>
                  <a:cubicBezTo>
                    <a:pt x="4922622" y="315424"/>
                    <a:pt x="4831646" y="406400"/>
                    <a:pt x="4719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4719422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4922622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191384" y="7439240"/>
            <a:ext cx="8715616" cy="719541"/>
            <a:chOff x="0" y="0"/>
            <a:chExt cx="4922622" cy="406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922622" cy="406400"/>
            </a:xfrm>
            <a:custGeom>
              <a:avLst/>
              <a:gdLst/>
              <a:ahLst/>
              <a:cxnLst/>
              <a:rect r="r" b="b" t="t" l="l"/>
              <a:pathLst>
                <a:path h="406400" w="4922622">
                  <a:moveTo>
                    <a:pt x="4719422" y="0"/>
                  </a:moveTo>
                  <a:cubicBezTo>
                    <a:pt x="4831646" y="0"/>
                    <a:pt x="4922622" y="90976"/>
                    <a:pt x="4922622" y="203200"/>
                  </a:cubicBezTo>
                  <a:cubicBezTo>
                    <a:pt x="4922622" y="315424"/>
                    <a:pt x="4831646" y="406400"/>
                    <a:pt x="4719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4719422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4922622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3887297" y="1474492"/>
            <a:ext cx="3423003" cy="719541"/>
            <a:chOff x="0" y="0"/>
            <a:chExt cx="1933328" cy="406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933328" cy="406400"/>
            </a:xfrm>
            <a:custGeom>
              <a:avLst/>
              <a:gdLst/>
              <a:ahLst/>
              <a:cxnLst/>
              <a:rect r="r" b="b" t="t" l="l"/>
              <a:pathLst>
                <a:path h="406400" w="1933328">
                  <a:moveTo>
                    <a:pt x="1730128" y="0"/>
                  </a:moveTo>
                  <a:cubicBezTo>
                    <a:pt x="1842353" y="0"/>
                    <a:pt x="1933328" y="90976"/>
                    <a:pt x="1933328" y="203200"/>
                  </a:cubicBezTo>
                  <a:cubicBezTo>
                    <a:pt x="1933328" y="315424"/>
                    <a:pt x="1842353" y="406400"/>
                    <a:pt x="173012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30128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1933328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7404009" y="1474492"/>
            <a:ext cx="3423003" cy="719541"/>
            <a:chOff x="0" y="0"/>
            <a:chExt cx="1933328" cy="4064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933328" cy="406400"/>
            </a:xfrm>
            <a:custGeom>
              <a:avLst/>
              <a:gdLst/>
              <a:ahLst/>
              <a:cxnLst/>
              <a:rect r="r" b="b" t="t" l="l"/>
              <a:pathLst>
                <a:path h="406400" w="1933328">
                  <a:moveTo>
                    <a:pt x="1730128" y="0"/>
                  </a:moveTo>
                  <a:cubicBezTo>
                    <a:pt x="1842353" y="0"/>
                    <a:pt x="1933328" y="90976"/>
                    <a:pt x="1933328" y="203200"/>
                  </a:cubicBezTo>
                  <a:cubicBezTo>
                    <a:pt x="1933328" y="315424"/>
                    <a:pt x="1842353" y="406400"/>
                    <a:pt x="173012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30128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1933328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0922262" y="1474492"/>
            <a:ext cx="3507601" cy="719541"/>
            <a:chOff x="0" y="0"/>
            <a:chExt cx="1981110" cy="4064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981110" cy="406400"/>
            </a:xfrm>
            <a:custGeom>
              <a:avLst/>
              <a:gdLst/>
              <a:ahLst/>
              <a:cxnLst/>
              <a:rect r="r" b="b" t="t" l="l"/>
              <a:pathLst>
                <a:path h="406400" w="1981110">
                  <a:moveTo>
                    <a:pt x="1777910" y="0"/>
                  </a:moveTo>
                  <a:cubicBezTo>
                    <a:pt x="1890134" y="0"/>
                    <a:pt x="1981110" y="90976"/>
                    <a:pt x="1981110" y="203200"/>
                  </a:cubicBezTo>
                  <a:cubicBezTo>
                    <a:pt x="1981110" y="315424"/>
                    <a:pt x="1890134" y="406400"/>
                    <a:pt x="17779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77910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"/>
              <a:ext cx="198111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381000" y="381000"/>
            <a:ext cx="3507601" cy="366712"/>
            <a:chOff x="0" y="0"/>
            <a:chExt cx="3887211" cy="4064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887211" cy="406400"/>
            </a:xfrm>
            <a:custGeom>
              <a:avLst/>
              <a:gdLst/>
              <a:ahLst/>
              <a:cxnLst/>
              <a:rect r="r" b="b" t="t" l="l"/>
              <a:pathLst>
                <a:path h="406400" w="3887211">
                  <a:moveTo>
                    <a:pt x="3684011" y="0"/>
                  </a:moveTo>
                  <a:cubicBezTo>
                    <a:pt x="3796235" y="0"/>
                    <a:pt x="3887211" y="90976"/>
                    <a:pt x="3887211" y="203200"/>
                  </a:cubicBezTo>
                  <a:cubicBezTo>
                    <a:pt x="3887211" y="315424"/>
                    <a:pt x="3796235" y="406400"/>
                    <a:pt x="368401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3684011" y="0"/>
                  </a:lnTo>
                  <a:close/>
                </a:path>
              </a:pathLst>
            </a:custGeom>
            <a:solidFill>
              <a:srgbClr val="374060"/>
            </a:solidFill>
            <a:ln cap="rnd">
              <a:noFill/>
              <a:prstDash val="solid"/>
              <a:round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0" y="-9525"/>
              <a:ext cx="3887211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r" marL="0" indent="0" lvl="0">
                <a:lnSpc>
                  <a:spcPts val="1440"/>
                </a:lnSpc>
                <a:spcBef>
                  <a:spcPct val="0"/>
                </a:spcBef>
              </a:pPr>
              <a:r>
                <a:rPr lang="en-US" b="true" sz="120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      www.FounderN.com                    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4525112" y="381000"/>
            <a:ext cx="3381888" cy="366712"/>
            <a:chOff x="0" y="0"/>
            <a:chExt cx="3747893" cy="4064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747893" cy="406400"/>
            </a:xfrm>
            <a:custGeom>
              <a:avLst/>
              <a:gdLst/>
              <a:ahLst/>
              <a:cxnLst/>
              <a:rect r="r" b="b" t="t" l="l"/>
              <a:pathLst>
                <a:path h="406400" w="3747893">
                  <a:moveTo>
                    <a:pt x="3544693" y="0"/>
                  </a:moveTo>
                  <a:cubicBezTo>
                    <a:pt x="3656917" y="0"/>
                    <a:pt x="3747893" y="90976"/>
                    <a:pt x="3747893" y="203200"/>
                  </a:cubicBezTo>
                  <a:cubicBezTo>
                    <a:pt x="3747893" y="315424"/>
                    <a:pt x="3656917" y="406400"/>
                    <a:pt x="354469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3544693" y="0"/>
                  </a:lnTo>
                  <a:close/>
                </a:path>
              </a:pathLst>
            </a:custGeom>
            <a:solidFill>
              <a:srgbClr val="374060"/>
            </a:solidFill>
            <a:ln cap="rnd">
              <a:noFill/>
              <a:prstDash val="solid"/>
              <a:round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9525"/>
              <a:ext cx="3747893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381000" y="845344"/>
            <a:ext cx="3507601" cy="366712"/>
            <a:chOff x="0" y="0"/>
            <a:chExt cx="3887211" cy="4064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887211" cy="406400"/>
            </a:xfrm>
            <a:custGeom>
              <a:avLst/>
              <a:gdLst/>
              <a:ahLst/>
              <a:cxnLst/>
              <a:rect r="r" b="b" t="t" l="l"/>
              <a:pathLst>
                <a:path h="406400" w="3887211">
                  <a:moveTo>
                    <a:pt x="3684011" y="0"/>
                  </a:moveTo>
                  <a:cubicBezTo>
                    <a:pt x="3796235" y="0"/>
                    <a:pt x="3887211" y="90976"/>
                    <a:pt x="3887211" y="203200"/>
                  </a:cubicBezTo>
                  <a:cubicBezTo>
                    <a:pt x="3887211" y="315424"/>
                    <a:pt x="3796235" y="406400"/>
                    <a:pt x="368401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3684011" y="0"/>
                  </a:lnTo>
                  <a:close/>
                </a:path>
              </a:pathLst>
            </a:custGeom>
            <a:solidFill>
              <a:srgbClr val="374060"/>
            </a:solidFill>
            <a:ln cap="rnd">
              <a:noFill/>
              <a:prstDash val="solid"/>
              <a:round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3887211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4525112" y="845344"/>
            <a:ext cx="3381888" cy="366712"/>
            <a:chOff x="0" y="0"/>
            <a:chExt cx="3747893" cy="4064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747893" cy="406400"/>
            </a:xfrm>
            <a:custGeom>
              <a:avLst/>
              <a:gdLst/>
              <a:ahLst/>
              <a:cxnLst/>
              <a:rect r="r" b="b" t="t" l="l"/>
              <a:pathLst>
                <a:path h="406400" w="3747893">
                  <a:moveTo>
                    <a:pt x="3544693" y="0"/>
                  </a:moveTo>
                  <a:cubicBezTo>
                    <a:pt x="3656917" y="0"/>
                    <a:pt x="3747893" y="90976"/>
                    <a:pt x="3747893" y="203200"/>
                  </a:cubicBezTo>
                  <a:cubicBezTo>
                    <a:pt x="3747893" y="315424"/>
                    <a:pt x="3656917" y="406400"/>
                    <a:pt x="354469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3544693" y="0"/>
                  </a:lnTo>
                  <a:close/>
                </a:path>
              </a:pathLst>
            </a:custGeom>
            <a:solidFill>
              <a:srgbClr val="374060"/>
            </a:solidFill>
            <a:ln cap="rnd">
              <a:noFill/>
              <a:prstDash val="solid"/>
              <a:round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9525"/>
              <a:ext cx="3747893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4534637" y="1474492"/>
            <a:ext cx="3372363" cy="719541"/>
            <a:chOff x="0" y="0"/>
            <a:chExt cx="1904727" cy="4064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904727" cy="406400"/>
            </a:xfrm>
            <a:custGeom>
              <a:avLst/>
              <a:gdLst/>
              <a:ahLst/>
              <a:cxnLst/>
              <a:rect r="r" b="b" t="t" l="l"/>
              <a:pathLst>
                <a:path h="406400" w="1904727">
                  <a:moveTo>
                    <a:pt x="1701527" y="0"/>
                  </a:moveTo>
                  <a:cubicBezTo>
                    <a:pt x="1813751" y="0"/>
                    <a:pt x="1904727" y="90976"/>
                    <a:pt x="1904727" y="203200"/>
                  </a:cubicBezTo>
                  <a:cubicBezTo>
                    <a:pt x="1904727" y="315424"/>
                    <a:pt x="1813751" y="406400"/>
                    <a:pt x="170152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01527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64" id="64"/>
            <p:cNvSpPr txBox="true"/>
            <p:nvPr/>
          </p:nvSpPr>
          <p:spPr>
            <a:xfrm>
              <a:off x="0" y="-9525"/>
              <a:ext cx="1904727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3887297" y="4490004"/>
            <a:ext cx="3423003" cy="719541"/>
            <a:chOff x="0" y="0"/>
            <a:chExt cx="1933328" cy="4064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1933328" cy="406400"/>
            </a:xfrm>
            <a:custGeom>
              <a:avLst/>
              <a:gdLst/>
              <a:ahLst/>
              <a:cxnLst/>
              <a:rect r="r" b="b" t="t" l="l"/>
              <a:pathLst>
                <a:path h="406400" w="1933328">
                  <a:moveTo>
                    <a:pt x="1730128" y="0"/>
                  </a:moveTo>
                  <a:cubicBezTo>
                    <a:pt x="1842353" y="0"/>
                    <a:pt x="1933328" y="90976"/>
                    <a:pt x="1933328" y="203200"/>
                  </a:cubicBezTo>
                  <a:cubicBezTo>
                    <a:pt x="1933328" y="315424"/>
                    <a:pt x="1842353" y="406400"/>
                    <a:pt x="173012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30128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67" id="67"/>
            <p:cNvSpPr txBox="true"/>
            <p:nvPr/>
          </p:nvSpPr>
          <p:spPr>
            <a:xfrm>
              <a:off x="0" y="-9525"/>
              <a:ext cx="1933328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10922262" y="4490004"/>
            <a:ext cx="3507601" cy="719541"/>
            <a:chOff x="0" y="0"/>
            <a:chExt cx="1981110" cy="4064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981110" cy="406400"/>
            </a:xfrm>
            <a:custGeom>
              <a:avLst/>
              <a:gdLst/>
              <a:ahLst/>
              <a:cxnLst/>
              <a:rect r="r" b="b" t="t" l="l"/>
              <a:pathLst>
                <a:path h="406400" w="1981110">
                  <a:moveTo>
                    <a:pt x="1777910" y="0"/>
                  </a:moveTo>
                  <a:cubicBezTo>
                    <a:pt x="1890134" y="0"/>
                    <a:pt x="1981110" y="90976"/>
                    <a:pt x="1981110" y="203200"/>
                  </a:cubicBezTo>
                  <a:cubicBezTo>
                    <a:pt x="1981110" y="315424"/>
                    <a:pt x="1890134" y="406400"/>
                    <a:pt x="17779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777910" y="0"/>
                  </a:lnTo>
                  <a:close/>
                </a:path>
              </a:pathLst>
            </a:custGeom>
            <a:solidFill>
              <a:srgbClr val="060F24"/>
            </a:solidFill>
            <a:ln cap="rnd">
              <a:noFill/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9525"/>
              <a:ext cx="198111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1" id="71"/>
          <p:cNvSpPr/>
          <p:nvPr/>
        </p:nvSpPr>
        <p:spPr>
          <a:xfrm flipH="false" flipV="false" rot="0">
            <a:off x="623278" y="1657587"/>
            <a:ext cx="275383" cy="338413"/>
          </a:xfrm>
          <a:custGeom>
            <a:avLst/>
            <a:gdLst/>
            <a:ahLst/>
            <a:cxnLst/>
            <a:rect r="r" b="b" t="t" l="l"/>
            <a:pathLst>
              <a:path h="338413" w="275383">
                <a:moveTo>
                  <a:pt x="0" y="0"/>
                </a:moveTo>
                <a:lnTo>
                  <a:pt x="275383" y="0"/>
                </a:lnTo>
                <a:lnTo>
                  <a:pt x="275383" y="338412"/>
                </a:lnTo>
                <a:lnTo>
                  <a:pt x="0" y="3384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4120900" y="1657587"/>
            <a:ext cx="275383" cy="338413"/>
          </a:xfrm>
          <a:custGeom>
            <a:avLst/>
            <a:gdLst/>
            <a:ahLst/>
            <a:cxnLst/>
            <a:rect r="r" b="b" t="t" l="l"/>
            <a:pathLst>
              <a:path h="338413" w="275383">
                <a:moveTo>
                  <a:pt x="0" y="0"/>
                </a:moveTo>
                <a:lnTo>
                  <a:pt x="275383" y="0"/>
                </a:lnTo>
                <a:lnTo>
                  <a:pt x="275383" y="338412"/>
                </a:lnTo>
                <a:lnTo>
                  <a:pt x="0" y="338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14772762" y="1663489"/>
            <a:ext cx="340692" cy="341546"/>
          </a:xfrm>
          <a:custGeom>
            <a:avLst/>
            <a:gdLst/>
            <a:ahLst/>
            <a:cxnLst/>
            <a:rect r="r" b="b" t="t" l="l"/>
            <a:pathLst>
              <a:path h="341546" w="340692">
                <a:moveTo>
                  <a:pt x="0" y="0"/>
                </a:moveTo>
                <a:lnTo>
                  <a:pt x="340692" y="0"/>
                </a:lnTo>
                <a:lnTo>
                  <a:pt x="340692" y="341546"/>
                </a:lnTo>
                <a:lnTo>
                  <a:pt x="0" y="3415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1160387" y="1660610"/>
            <a:ext cx="357748" cy="335389"/>
          </a:xfrm>
          <a:custGeom>
            <a:avLst/>
            <a:gdLst/>
            <a:ahLst/>
            <a:cxnLst/>
            <a:rect r="r" b="b" t="t" l="l"/>
            <a:pathLst>
              <a:path h="335389" w="357748">
                <a:moveTo>
                  <a:pt x="0" y="0"/>
                </a:moveTo>
                <a:lnTo>
                  <a:pt x="357748" y="0"/>
                </a:lnTo>
                <a:lnTo>
                  <a:pt x="357748" y="335389"/>
                </a:lnTo>
                <a:lnTo>
                  <a:pt x="0" y="3353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4130425" y="4687446"/>
            <a:ext cx="357748" cy="324656"/>
          </a:xfrm>
          <a:custGeom>
            <a:avLst/>
            <a:gdLst/>
            <a:ahLst/>
            <a:cxnLst/>
            <a:rect r="r" b="b" t="t" l="l"/>
            <a:pathLst>
              <a:path h="324656" w="357748">
                <a:moveTo>
                  <a:pt x="0" y="0"/>
                </a:moveTo>
                <a:lnTo>
                  <a:pt x="357748" y="0"/>
                </a:lnTo>
                <a:lnTo>
                  <a:pt x="357748" y="324656"/>
                </a:lnTo>
                <a:lnTo>
                  <a:pt x="0" y="3246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11160387" y="4675148"/>
            <a:ext cx="357748" cy="349252"/>
          </a:xfrm>
          <a:custGeom>
            <a:avLst/>
            <a:gdLst/>
            <a:ahLst/>
            <a:cxnLst/>
            <a:rect r="r" b="b" t="t" l="l"/>
            <a:pathLst>
              <a:path h="349252" w="357748">
                <a:moveTo>
                  <a:pt x="0" y="0"/>
                </a:moveTo>
                <a:lnTo>
                  <a:pt x="357748" y="0"/>
                </a:lnTo>
                <a:lnTo>
                  <a:pt x="357748" y="349252"/>
                </a:lnTo>
                <a:lnTo>
                  <a:pt x="0" y="3492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false" flipV="false" rot="0">
            <a:off x="7643674" y="1655388"/>
            <a:ext cx="357748" cy="357748"/>
          </a:xfrm>
          <a:custGeom>
            <a:avLst/>
            <a:gdLst/>
            <a:ahLst/>
            <a:cxnLst/>
            <a:rect r="r" b="b" t="t" l="l"/>
            <a:pathLst>
              <a:path h="357748" w="357748">
                <a:moveTo>
                  <a:pt x="0" y="0"/>
                </a:moveTo>
                <a:lnTo>
                  <a:pt x="357749" y="0"/>
                </a:lnTo>
                <a:lnTo>
                  <a:pt x="357749" y="357748"/>
                </a:lnTo>
                <a:lnTo>
                  <a:pt x="0" y="3577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623278" y="7669773"/>
            <a:ext cx="357748" cy="258473"/>
          </a:xfrm>
          <a:custGeom>
            <a:avLst/>
            <a:gdLst/>
            <a:ahLst/>
            <a:cxnLst/>
            <a:rect r="r" b="b" t="t" l="l"/>
            <a:pathLst>
              <a:path h="258473" w="357748">
                <a:moveTo>
                  <a:pt x="0" y="0"/>
                </a:moveTo>
                <a:lnTo>
                  <a:pt x="357748" y="0"/>
                </a:lnTo>
                <a:lnTo>
                  <a:pt x="357748" y="258473"/>
                </a:lnTo>
                <a:lnTo>
                  <a:pt x="0" y="2584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9433921" y="7620136"/>
            <a:ext cx="357748" cy="357748"/>
          </a:xfrm>
          <a:custGeom>
            <a:avLst/>
            <a:gdLst/>
            <a:ahLst/>
            <a:cxnLst/>
            <a:rect r="r" b="b" t="t" l="l"/>
            <a:pathLst>
              <a:path h="357748" w="357748">
                <a:moveTo>
                  <a:pt x="0" y="0"/>
                </a:moveTo>
                <a:lnTo>
                  <a:pt x="357748" y="0"/>
                </a:lnTo>
                <a:lnTo>
                  <a:pt x="357748" y="357748"/>
                </a:lnTo>
                <a:lnTo>
                  <a:pt x="0" y="35774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0" id="80"/>
          <p:cNvSpPr txBox="true"/>
          <p:nvPr/>
        </p:nvSpPr>
        <p:spPr>
          <a:xfrm rot="0">
            <a:off x="3983851" y="333375"/>
            <a:ext cx="10446012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19"/>
              </a:lnSpc>
            </a:pPr>
            <a:r>
              <a:rPr lang="en-US" b="true" sz="5599">
                <a:solidFill>
                  <a:srgbClr val="060F24"/>
                </a:solidFill>
                <a:latin typeface="Inter Bold"/>
                <a:ea typeface="Inter Bold"/>
                <a:cs typeface="Inter Bold"/>
                <a:sym typeface="Inter Bold"/>
              </a:rPr>
              <a:t>Business Canvas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4623088" y="466725"/>
            <a:ext cx="1506492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0"/>
              </a:lnSpc>
            </a:pPr>
            <a:r>
              <a:rPr lang="en-US" b="true" sz="1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Date: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4623088" y="928687"/>
            <a:ext cx="1506492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0"/>
              </a:lnSpc>
            </a:pPr>
            <a:r>
              <a:rPr lang="en-US" b="true" sz="1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Version: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038225" y="1705675"/>
            <a:ext cx="1853131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19"/>
              </a:lnSpc>
            </a:pPr>
            <a:r>
              <a:rPr lang="en-US" b="true" sz="1599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Key Partners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19479" y="7670422"/>
            <a:ext cx="2503224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Cost Structure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4539158" y="1705675"/>
            <a:ext cx="1853131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Key Activities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1661010" y="1705675"/>
            <a:ext cx="2493083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Customer Relationship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631752" y="4721187"/>
            <a:ext cx="1965063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Key Resources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1661010" y="4721187"/>
            <a:ext cx="1965063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Channels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8144298" y="1705675"/>
            <a:ext cx="1922179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Value Propositions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9934544" y="7670422"/>
            <a:ext cx="2662721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Revenue Stream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5256329" y="1705675"/>
            <a:ext cx="2186471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Customer Segments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478391" y="466725"/>
            <a:ext cx="1506492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0"/>
              </a:lnSpc>
            </a:pPr>
            <a:r>
              <a:rPr lang="en-US" b="true" sz="1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Designed For: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478391" y="928687"/>
            <a:ext cx="1506492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0"/>
              </a:lnSpc>
            </a:pPr>
            <a:r>
              <a:rPr lang="en-US" b="true" sz="1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Designed By: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DAGEMMV0GR0</dc:identifier>
  <dcterms:modified xsi:type="dcterms:W3CDTF">2011-08-01T06:04:30Z</dcterms:modified>
  <cp:revision>1</cp:revision>
  <dc:title>FounderN - </dc:title>
</cp:coreProperties>
</file>